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E58D"/>
    <a:srgbClr val="B4C7AB"/>
    <a:srgbClr val="7D9D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803" autoAdjust="0"/>
  </p:normalViewPr>
  <p:slideViewPr>
    <p:cSldViewPr>
      <p:cViewPr>
        <p:scale>
          <a:sx n="66" d="100"/>
          <a:sy n="66" d="100"/>
        </p:scale>
        <p:origin x="-15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17F52-331E-46F7-8930-B7CCD67BB9DE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2AD3-BFD4-4C3D-A6BB-C18C469F1A32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A2AD3-BFD4-4C3D-A6BB-C18C469F1A3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advClick="0" advTm="1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DB582-BC27-40CA-A972-228DA9C6A124}" type="datetimeFigureOut">
              <a:rPr lang="it-IT" smtClean="0"/>
              <a:pPr/>
              <a:t>25/10/2015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9717-7DFB-461F-A621-B3D81C55B059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Nuova%20cartella\Foto,Musica%20e%20Video\musica\jovanotti%20-il%20pi&#249;%20grande%20spettacolo%20dopo%20il%20big%20bang-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uova%20cartella\Foto,Musica%20e%20Video\musica\jovanotti%20-il%20pi&#249;%20grande%20spettacolo%20dopo%20il%20big%20bang-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Nuova%20cartella\Foto,Musica%20e%20Video\musica\jovanotti%20-il%20pi&#249;%20grande%20spettacolo%20dopo%20il%20big%20bang-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mare be.jpg"/>
          <p:cNvPicPr>
            <a:picLocks noChangeAspect="1"/>
          </p:cNvPicPr>
          <p:nvPr/>
        </p:nvPicPr>
        <p:blipFill>
          <a:blip r:embed="rId3" cstate="print"/>
          <a:srcRect t="26984" r="1587" b="26984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28860" y="71435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b="1" dirty="0" err="1" smtClean="0">
                <a:solidFill>
                  <a:srgbClr val="002060"/>
                </a:solidFill>
              </a:rPr>
              <a:t>HI</a:t>
            </a:r>
            <a:r>
              <a:rPr lang="it-IT" sz="4400" b="1" dirty="0" smtClean="0">
                <a:solidFill>
                  <a:srgbClr val="002060"/>
                </a:solidFill>
              </a:rPr>
              <a:t>!</a:t>
            </a:r>
            <a:br>
              <a:rPr lang="it-IT" sz="4400" b="1" dirty="0" smtClean="0">
                <a:solidFill>
                  <a:srgbClr val="002060"/>
                </a:solidFill>
              </a:rPr>
            </a:br>
            <a:r>
              <a:rPr lang="it-IT" sz="4400" b="1" dirty="0" err="1" smtClean="0">
                <a:solidFill>
                  <a:srgbClr val="002060"/>
                </a:solidFill>
              </a:rPr>
              <a:t>NICE</a:t>
            </a:r>
            <a:r>
              <a:rPr lang="it-IT" sz="4400" b="1" dirty="0" smtClean="0">
                <a:solidFill>
                  <a:srgbClr val="002060"/>
                </a:solidFill>
              </a:rPr>
              <a:t> TO </a:t>
            </a:r>
            <a:r>
              <a:rPr lang="it-IT" sz="4400" b="1" dirty="0" err="1" smtClean="0">
                <a:solidFill>
                  <a:srgbClr val="002060"/>
                </a:solidFill>
              </a:rPr>
              <a:t>MEET</a:t>
            </a:r>
            <a:r>
              <a:rPr lang="it-IT" sz="4400" b="1" dirty="0" smtClean="0">
                <a:solidFill>
                  <a:srgbClr val="002060"/>
                </a:solidFill>
              </a:rPr>
              <a:t> </a:t>
            </a:r>
            <a:r>
              <a:rPr lang="it-IT" sz="4400" b="1" dirty="0" err="1" smtClean="0">
                <a:solidFill>
                  <a:srgbClr val="002060"/>
                </a:solidFill>
              </a:rPr>
              <a:t>YOU</a:t>
            </a:r>
            <a:r>
              <a:rPr lang="it-IT" sz="4400" b="1" dirty="0" smtClean="0">
                <a:solidFill>
                  <a:srgbClr val="002060"/>
                </a:solidFill>
              </a:rPr>
              <a:t>!!</a:t>
            </a:r>
            <a:endParaRPr lang="it-IT" sz="4400" b="1" dirty="0">
              <a:solidFill>
                <a:srgbClr val="002060"/>
              </a:solidFill>
            </a:endParaRPr>
          </a:p>
        </p:txBody>
      </p:sp>
      <p:pic>
        <p:nvPicPr>
          <p:cNvPr id="6" name="jovanotti -il più grande spettacolo dopo il big bang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ovanotti -il più grande spettacolo dopo il big bang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12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enise iacovo 2.jpg"/>
          <p:cNvPicPr>
            <a:picLocks noChangeAspect="1"/>
          </p:cNvPicPr>
          <p:nvPr/>
        </p:nvPicPr>
        <p:blipFill>
          <a:blip r:embed="rId2" cstate="print"/>
          <a:srcRect l="41406" t="10416" r="10937"/>
          <a:stretch>
            <a:fillRect/>
          </a:stretch>
        </p:blipFill>
        <p:spPr>
          <a:xfrm>
            <a:off x="5597023" y="1857364"/>
            <a:ext cx="3546977" cy="5000636"/>
          </a:xfrm>
          <a:prstGeom prst="rect">
            <a:avLst/>
          </a:prstGeom>
        </p:spPr>
      </p:pic>
      <p:pic>
        <p:nvPicPr>
          <p:cNvPr id="5" name="Immagine 4" descr="denise iacovo 1.jpg"/>
          <p:cNvPicPr>
            <a:picLocks noChangeAspect="1"/>
          </p:cNvPicPr>
          <p:nvPr/>
        </p:nvPicPr>
        <p:blipFill>
          <a:blip r:embed="rId3" cstate="print"/>
          <a:srcRect l="25000" t="6250" r="30208"/>
          <a:stretch>
            <a:fillRect/>
          </a:stretch>
        </p:blipFill>
        <p:spPr>
          <a:xfrm>
            <a:off x="0" y="428604"/>
            <a:ext cx="3071834" cy="642939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28926" y="0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>
              <a:buNone/>
            </a:pP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 MY  NAME  IS  DENISE 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I’M  AN  ITALIAN  GIRL AND  I  AM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A LINGUISTIC HIGH SCHOOL  STUDENT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BELVEDERE  MARITTIMO.  I LIKE  DANCING AND LISTENING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TO THE 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MUSIC.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SISTERS</a:t>
            </a:r>
            <a:r>
              <a:rPr lang="it-IT" sz="2400" b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it-IT" sz="2400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endParaRPr lang="it-IT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magine 3" descr="federic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36163" cy="4714884"/>
          </a:xfrm>
          <a:prstGeom prst="rect">
            <a:avLst/>
          </a:prstGeom>
        </p:spPr>
      </p:pic>
      <p:pic>
        <p:nvPicPr>
          <p:cNvPr id="6" name="Immagine 5" descr="federic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500348"/>
            <a:ext cx="5286380" cy="335765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57620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MY  NAME  IS  FEDERICA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I’M  AN  ITALIAN  GIRL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AND 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 AM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A LINGUISTIC HIGH SCHOOL  STUDENT 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BELVEDERE  MARITTIMO.  I LIKE  LISTENING 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TO THE 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MUSIC.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SISTERS</a:t>
            </a:r>
            <a:r>
              <a:rPr lang="it-IT" sz="2400" b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it-IT" sz="2400" dirty="0"/>
          </a:p>
        </p:txBody>
      </p:sp>
      <p:pic>
        <p:nvPicPr>
          <p:cNvPr id="8" name="jovanotti -il più grande spettacolo dopo il big bang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lvia2.jpg"/>
          <p:cNvPicPr>
            <a:picLocks noChangeAspect="1"/>
          </p:cNvPicPr>
          <p:nvPr/>
        </p:nvPicPr>
        <p:blipFill>
          <a:blip r:embed="rId2" cstate="print"/>
          <a:srcRect l="10547" r="14453"/>
          <a:stretch>
            <a:fillRect/>
          </a:stretch>
        </p:blipFill>
        <p:spPr>
          <a:xfrm>
            <a:off x="5322072" y="1762132"/>
            <a:ext cx="3821928" cy="5095868"/>
          </a:xfrm>
          <a:prstGeom prst="rect">
            <a:avLst/>
          </a:prstGeom>
        </p:spPr>
      </p:pic>
      <p:pic>
        <p:nvPicPr>
          <p:cNvPr id="4" name="Immagine 3" descr="silv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43428" cy="41434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14480" y="1785926"/>
            <a:ext cx="5214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MY NAME IS SILVIA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I’M AN ITALIAN GIRL AND I AM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CLASSIC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HIGH SCHOOL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STUDENT IN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BELVEDERE MARITTIMO. I LIKE DANCING AND EATING PIZZA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 A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BROTHER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92931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latin typeface="Andalus" pitchFamily="18" charset="-78"/>
                <a:cs typeface="Andalus" pitchFamily="18" charset="-78"/>
              </a:rPr>
              <a:t>   </a:t>
            </a:r>
          </a:p>
          <a:p>
            <a:pPr algn="r">
              <a:buNone/>
            </a:pPr>
            <a:r>
              <a:rPr lang="it-IT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it-IT" dirty="0"/>
          </a:p>
        </p:txBody>
      </p:sp>
      <p:pic>
        <p:nvPicPr>
          <p:cNvPr id="3" name="Immagine 2" descr="massimilian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14585" cy="4143428"/>
          </a:xfrm>
          <a:prstGeom prst="rect">
            <a:avLst/>
          </a:prstGeom>
        </p:spPr>
      </p:pic>
      <p:pic>
        <p:nvPicPr>
          <p:cNvPr id="4" name="Immagine 3" descr="massiilian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45" y="3071810"/>
            <a:ext cx="2571755" cy="37861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14546" y="17144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MY NAME IS MASSIMILIANO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I’M AN ITALIAN  BOY AND I AM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A SCIENTIFIC  HIGH SCHOOL  STUDENT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BELVEDERE MARITTIMO.  I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PLAYING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DRUMS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SISTER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2800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lara2.jpg"/>
          <p:cNvPicPr>
            <a:picLocks noChangeAspect="1"/>
          </p:cNvPicPr>
          <p:nvPr/>
        </p:nvPicPr>
        <p:blipFill>
          <a:blip r:embed="rId2" cstate="print"/>
          <a:srcRect l="48698" t="26924" r="3079"/>
          <a:stretch>
            <a:fillRect/>
          </a:stretch>
        </p:blipFill>
        <p:spPr>
          <a:xfrm>
            <a:off x="0" y="142852"/>
            <a:ext cx="2714644" cy="5143512"/>
          </a:xfrm>
          <a:prstGeom prst="rect">
            <a:avLst/>
          </a:prstGeom>
        </p:spPr>
      </p:pic>
      <p:pic>
        <p:nvPicPr>
          <p:cNvPr id="9" name="Immagine 8" descr="clara1.jpg"/>
          <p:cNvPicPr>
            <a:picLocks noChangeAspect="1"/>
          </p:cNvPicPr>
          <p:nvPr/>
        </p:nvPicPr>
        <p:blipFill>
          <a:blip r:embed="rId3" cstate="print"/>
          <a:srcRect l="16666" r="14583"/>
          <a:stretch>
            <a:fillRect/>
          </a:stretch>
        </p:blipFill>
        <p:spPr>
          <a:xfrm>
            <a:off x="5643538" y="1766455"/>
            <a:ext cx="3500462" cy="509154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285852" y="857232"/>
            <a:ext cx="6000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MY NAME IS CLARA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I’M  AN  ITALIAN GIRL  AND  I 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AM A SCIENTIFIC  HIGH SCHOOL  STUDENT  IN BELVEDERE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MARITTIMO.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DANCING AND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EATING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PIZZA.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 A 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BROTHER</a:t>
            </a:r>
            <a:endParaRPr lang="it-IT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ndre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3572" y="3457572"/>
            <a:ext cx="3400428" cy="3400428"/>
          </a:xfrm>
          <a:prstGeom prst="rect">
            <a:avLst/>
          </a:prstGeom>
        </p:spPr>
      </p:pic>
      <p:pic>
        <p:nvPicPr>
          <p:cNvPr id="5" name="Immagine 4" descr="andre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94389" cy="390049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71538" y="2285992"/>
            <a:ext cx="642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MY NAME IS ANDREA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AM 15 YEARS OLD 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I’M  AN  ITALIAN BOY  AND  I 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AM A SCIENTIFIC  HIGH SCHOOL  STUDENT  IN BELVEDERE MARITTIMO. I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LIKE PLAYING VOLLEYBALL.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 A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SISTER</a:t>
            </a:r>
            <a:r>
              <a:rPr lang="it-IT" sz="3200" b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it-IT" sz="3200" dirty="0"/>
          </a:p>
        </p:txBody>
      </p:sp>
      <p:pic>
        <p:nvPicPr>
          <p:cNvPr id="7" name="jovanotti -il più grande spettacolo dopo il big bang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jovanotti -il più grande spettacolo dopo il big bang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2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enise sacca.jpg"/>
          <p:cNvPicPr>
            <a:picLocks noChangeAspect="1"/>
          </p:cNvPicPr>
          <p:nvPr/>
        </p:nvPicPr>
        <p:blipFill>
          <a:blip r:embed="rId2" cstate="print"/>
          <a:srcRect l="36488"/>
          <a:stretch>
            <a:fillRect/>
          </a:stretch>
        </p:blipFill>
        <p:spPr>
          <a:xfrm>
            <a:off x="5400400" y="3279782"/>
            <a:ext cx="3743600" cy="3578218"/>
          </a:xfrm>
          <a:prstGeom prst="rect">
            <a:avLst/>
          </a:prstGeom>
        </p:spPr>
      </p:pic>
      <p:pic>
        <p:nvPicPr>
          <p:cNvPr id="4" name="Immagine 3" descr="danise sacca 1.jpg"/>
          <p:cNvPicPr>
            <a:picLocks noChangeAspect="1"/>
          </p:cNvPicPr>
          <p:nvPr/>
        </p:nvPicPr>
        <p:blipFill>
          <a:blip r:embed="rId3" cstate="print"/>
          <a:srcRect l="10000" r="8889"/>
          <a:stretch>
            <a:fillRect/>
          </a:stretch>
        </p:blipFill>
        <p:spPr>
          <a:xfrm>
            <a:off x="0" y="571480"/>
            <a:ext cx="3428992" cy="578645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571868" y="357166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MY  NAME  IS  DENISE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I’M  AN  ITALIAN  GIRL  AND  I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AM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SCIENTIFIC  HIGH SCHOOL  STUDENT  IN BELVEDERE MARITTIMO. I 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LIKE  DANCING.</a:t>
            </a:r>
            <a:br>
              <a:rPr lang="it-IT" sz="24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2400" b="1" dirty="0" smtClean="0">
                <a:latin typeface="Andalus" pitchFamily="18" charset="-78"/>
                <a:cs typeface="Andalus" pitchFamily="18" charset="-78"/>
              </a:rPr>
              <a:t>  A </a:t>
            </a:r>
            <a:r>
              <a:rPr lang="it-IT" sz="2400" b="1" dirty="0" err="1" smtClean="0">
                <a:latin typeface="Andalus" pitchFamily="18" charset="-78"/>
                <a:cs typeface="Andalus" pitchFamily="18" charset="-78"/>
              </a:rPr>
              <a:t>BROTHER</a:t>
            </a:r>
            <a:r>
              <a:rPr lang="it-IT" sz="2400" b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12616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</a:p>
          <a:p>
            <a:pPr algn="ctr">
              <a:buNone/>
            </a:pPr>
            <a:endParaRPr lang="it-IT" dirty="0"/>
          </a:p>
        </p:txBody>
      </p:sp>
      <p:pic>
        <p:nvPicPr>
          <p:cNvPr id="3" name="Immagine 2" descr="luc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48" y="1500174"/>
            <a:ext cx="3857652" cy="514353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0034" y="785794"/>
            <a:ext cx="6143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MY  NAME  IS  LUCA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AM 16 YEARS OLD 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I’M  AN  ITALIAN  BOY  AND  I  AM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A SCIENTIFIC  HIGH SCHOOL  STUDENT  IN BELVEDERE MARITTIMO. I 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LIKE  PLAYING FOOTBALL.</a:t>
            </a:r>
            <a:br>
              <a:rPr lang="it-IT" sz="32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b="1" dirty="0" err="1" smtClean="0">
                <a:latin typeface="Andalus" pitchFamily="18" charset="-78"/>
                <a:cs typeface="Andalus" pitchFamily="18" charset="-78"/>
              </a:rPr>
              <a:t>BROTHERS</a:t>
            </a:r>
            <a:r>
              <a:rPr lang="it-IT" sz="32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3200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nnari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6182" cy="3786182"/>
          </a:xfrm>
          <a:prstGeom prst="rect">
            <a:avLst/>
          </a:prstGeom>
        </p:spPr>
      </p:pic>
      <p:pic>
        <p:nvPicPr>
          <p:cNvPr id="6" name="Immagine 5" descr="annari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9708" y="3714752"/>
            <a:ext cx="3434292" cy="314324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357422" y="2214554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MY  NAME  IS  ANNARITA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 AM 17 YEARS OLD 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I’M  AN  ITALIAN  GIRL  AND  I  AM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A LINGUISTIC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HIGH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SCHOOL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STUDENT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IN BELVEDERE  MARITTIMO.  I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SINGING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.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A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SISTER</a:t>
            </a:r>
            <a:r>
              <a:rPr lang="it-IT" sz="2800" b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it-IT" sz="2800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</a:p>
          <a:p>
            <a:pPr algn="ctr">
              <a:buNone/>
            </a:pPr>
            <a:r>
              <a:rPr lang="it-IT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  <a:endParaRPr lang="it-IT" dirty="0"/>
          </a:p>
        </p:txBody>
      </p:sp>
      <p:pic>
        <p:nvPicPr>
          <p:cNvPr id="4" name="Immagine 3" descr="vincenz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76962" y="3890963"/>
            <a:ext cx="3428998" cy="2505075"/>
          </a:xfrm>
          <a:prstGeom prst="rect">
            <a:avLst/>
          </a:prstGeom>
        </p:spPr>
      </p:pic>
      <p:pic>
        <p:nvPicPr>
          <p:cNvPr id="5" name="Immagine 4" descr="vincenz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43306" cy="3429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85984" y="16430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MY  NAME  IS  VINCENZO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 AM 17 YEARS OLD 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I’M  AN  ITALIAN  BOY  AND  I  AM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A SCIENTIFIC HIGH SCHOOL 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STUDENT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AT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THE HIGH SCHOOL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IN BELVEDERE  MARITTIMO.  I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PLAYING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FOOTBALL.</a:t>
            </a:r>
            <a:br>
              <a:rPr lang="it-IT" sz="2800" b="1" dirty="0" smtClean="0">
                <a:latin typeface="Andalus" pitchFamily="18" charset="-78"/>
                <a:cs typeface="Andalus" pitchFamily="18" charset="-78"/>
              </a:rPr>
            </a:b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I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it-IT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b="1" dirty="0" err="1" smtClean="0">
                <a:latin typeface="Andalus" pitchFamily="18" charset="-78"/>
                <a:cs typeface="Andalus" pitchFamily="18" charset="-78"/>
              </a:rPr>
              <a:t>SISTERS</a:t>
            </a:r>
            <a:r>
              <a:rPr lang="it-IT" sz="2800" b="1" dirty="0" smtClean="0">
                <a:latin typeface="Arial Narrow" pitchFamily="34" charset="0"/>
                <a:cs typeface="Andalus" pitchFamily="18" charset="-78"/>
              </a:rPr>
              <a:t>.</a:t>
            </a:r>
            <a:endParaRPr lang="it-IT" sz="2800" dirty="0"/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53</Words>
  <Application>Microsoft Office PowerPoint</Application>
  <PresentationFormat>Presentación en pantalla (4:3)</PresentationFormat>
  <Paragraphs>19</Paragraphs>
  <Slides>11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HI! NICE TO MEET YOU!!</dc:title>
  <dc:creator>Amministratore</dc:creator>
  <cp:lastModifiedBy>Montse</cp:lastModifiedBy>
  <cp:revision>19</cp:revision>
  <dcterms:created xsi:type="dcterms:W3CDTF">2015-10-08T12:30:48Z</dcterms:created>
  <dcterms:modified xsi:type="dcterms:W3CDTF">2015-10-25T20:27:32Z</dcterms:modified>
</cp:coreProperties>
</file>